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elegraf Bold" charset="1" panose="00000800000000000000"/>
      <p:regular r:id="rId19"/>
    </p:embeddedFont>
    <p:embeddedFont>
      <p:font typeface="Telegraf" charset="1" panose="00000500000000000000"/>
      <p:regular r:id="rId20"/>
    </p:embeddedFont>
    <p:embeddedFont>
      <p:font typeface="DM Sans Bold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DM Sans" charset="1" panose="00000000000000000000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17" Target="../media/image19.png" Type="http://schemas.openxmlformats.org/officeDocument/2006/relationships/image"/><Relationship Id="rId18" Target="../media/image20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35.jpeg" Type="http://schemas.openxmlformats.org/officeDocument/2006/relationships/image"/><Relationship Id="rId17" Target="../media/image36.jpeg" Type="http://schemas.openxmlformats.org/officeDocument/2006/relationships/image"/><Relationship Id="rId18" Target="../media/image37.jpeg" Type="http://schemas.openxmlformats.org/officeDocument/2006/relationships/image"/><Relationship Id="rId19" Target="../media/image38.jpe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12336842" y="-4378946"/>
            <a:ext cx="2211190" cy="12669823"/>
            <a:chOff x="0" y="0"/>
            <a:chExt cx="582371" cy="33369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2371" cy="3336908"/>
            </a:xfrm>
            <a:custGeom>
              <a:avLst/>
              <a:gdLst/>
              <a:ahLst/>
              <a:cxnLst/>
              <a:rect r="r" b="b" t="t" l="l"/>
              <a:pathLst>
                <a:path h="3336908" w="582371">
                  <a:moveTo>
                    <a:pt x="291186" y="0"/>
                  </a:moveTo>
                  <a:lnTo>
                    <a:pt x="291186" y="0"/>
                  </a:lnTo>
                  <a:cubicBezTo>
                    <a:pt x="452003" y="0"/>
                    <a:pt x="582371" y="130368"/>
                    <a:pt x="582371" y="291186"/>
                  </a:cubicBezTo>
                  <a:lnTo>
                    <a:pt x="582371" y="3045722"/>
                  </a:lnTo>
                  <a:cubicBezTo>
                    <a:pt x="582371" y="3122950"/>
                    <a:pt x="551693" y="3197014"/>
                    <a:pt x="497085" y="3251622"/>
                  </a:cubicBezTo>
                  <a:cubicBezTo>
                    <a:pt x="442477" y="3306230"/>
                    <a:pt x="368413" y="3336908"/>
                    <a:pt x="291186" y="3336908"/>
                  </a:cubicBezTo>
                  <a:lnTo>
                    <a:pt x="291186" y="3336908"/>
                  </a:lnTo>
                  <a:cubicBezTo>
                    <a:pt x="213958" y="3336908"/>
                    <a:pt x="139894" y="3306230"/>
                    <a:pt x="85286" y="3251622"/>
                  </a:cubicBezTo>
                  <a:cubicBezTo>
                    <a:pt x="30678" y="3197014"/>
                    <a:pt x="0" y="3122950"/>
                    <a:pt x="0" y="3045722"/>
                  </a:cubicBezTo>
                  <a:lnTo>
                    <a:pt x="0" y="291186"/>
                  </a:lnTo>
                  <a:cubicBezTo>
                    <a:pt x="0" y="213958"/>
                    <a:pt x="30678" y="139894"/>
                    <a:pt x="85286" y="85286"/>
                  </a:cubicBezTo>
                  <a:cubicBezTo>
                    <a:pt x="139894" y="30678"/>
                    <a:pt x="213958" y="0"/>
                    <a:pt x="2911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82371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07526" y="850370"/>
            <a:ext cx="12117412" cy="2211190"/>
            <a:chOff x="0" y="0"/>
            <a:chExt cx="3191417" cy="5823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1417" cy="582371"/>
            </a:xfrm>
            <a:custGeom>
              <a:avLst/>
              <a:gdLst/>
              <a:ahLst/>
              <a:cxnLst/>
              <a:rect r="r" b="b" t="t" l="l"/>
              <a:pathLst>
                <a:path h="582371" w="3191417">
                  <a:moveTo>
                    <a:pt x="2988217" y="0"/>
                  </a:moveTo>
                  <a:cubicBezTo>
                    <a:pt x="3100442" y="0"/>
                    <a:pt x="3191417" y="130368"/>
                    <a:pt x="3191417" y="291186"/>
                  </a:cubicBezTo>
                  <a:cubicBezTo>
                    <a:pt x="3191417" y="452003"/>
                    <a:pt x="3100442" y="582371"/>
                    <a:pt x="2988217" y="582371"/>
                  </a:cubicBezTo>
                  <a:lnTo>
                    <a:pt x="203200" y="582371"/>
                  </a:lnTo>
                  <a:cubicBezTo>
                    <a:pt x="90976" y="582371"/>
                    <a:pt x="0" y="452003"/>
                    <a:pt x="0" y="291186"/>
                  </a:cubicBezTo>
                  <a:cubicBezTo>
                    <a:pt x="0" y="13036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3191417" cy="553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52601" y="850370"/>
            <a:ext cx="11205691" cy="2415772"/>
          </a:xfrm>
          <a:custGeom>
            <a:avLst/>
            <a:gdLst/>
            <a:ahLst/>
            <a:cxnLst/>
            <a:rect r="r" b="b" t="t" l="l"/>
            <a:pathLst>
              <a:path h="2415772" w="11205691">
                <a:moveTo>
                  <a:pt x="0" y="0"/>
                </a:moveTo>
                <a:lnTo>
                  <a:pt x="11205691" y="0"/>
                </a:lnTo>
                <a:lnTo>
                  <a:pt x="11205691" y="2415773"/>
                </a:lnTo>
                <a:lnTo>
                  <a:pt x="0" y="241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310801"/>
            <a:ext cx="16722248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 spc="3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XÂY DỰNG WEBSITE BÁN DỤNG CỤ VÀ PHỤ KIỆN CÂU CÁ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413985"/>
            <a:ext cx="15836826" cy="1441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spc="43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BÁO CÁO ĐỒ ÁN CHUYÊN NGÀNH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625884"/>
            <a:ext cx="506201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Giảng viên hướng dẫn: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Ths: Nguyễn Hoàng Duy Thiện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276996" y="7625884"/>
            <a:ext cx="5313031" cy="22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Sinh viên thực hiện: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Họ Tên: Nguyễn Đình Nhật Huy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Lớp: DA22TTB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MSSV:  110122223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4453" y="8339386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3" y="0"/>
                </a:lnTo>
                <a:lnTo>
                  <a:pt x="3508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3108" y="-2360021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29758" y="1217464"/>
            <a:ext cx="128284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Sơ đồ lớp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617346">
            <a:off x="2675087" y="1080570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82167" y="2607972"/>
            <a:ext cx="8723666" cy="5552243"/>
            <a:chOff x="0" y="0"/>
            <a:chExt cx="1351524" cy="860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1524" cy="860188"/>
            </a:xfrm>
            <a:custGeom>
              <a:avLst/>
              <a:gdLst/>
              <a:ahLst/>
              <a:cxnLst/>
              <a:rect r="r" b="b" t="t" l="l"/>
              <a:pathLst>
                <a:path h="860188" w="1351524">
                  <a:moveTo>
                    <a:pt x="0" y="0"/>
                  </a:moveTo>
                  <a:lnTo>
                    <a:pt x="1351524" y="0"/>
                  </a:lnTo>
                  <a:lnTo>
                    <a:pt x="1351524" y="860188"/>
                  </a:lnTo>
                  <a:lnTo>
                    <a:pt x="0" y="860188"/>
                  </a:lnTo>
                  <a:close/>
                </a:path>
              </a:pathLst>
            </a:custGeom>
            <a:blipFill>
              <a:blip r:embed="rId8"/>
              <a:stretch>
                <a:fillRect l="-241" t="0" r="-241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9758" y="984570"/>
            <a:ext cx="128284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Kết quả giao diện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10242" y="2866736"/>
            <a:ext cx="7610907" cy="4160196"/>
            <a:chOff x="0" y="0"/>
            <a:chExt cx="2004519" cy="10956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4519" cy="1095690"/>
            </a:xfrm>
            <a:custGeom>
              <a:avLst/>
              <a:gdLst/>
              <a:ahLst/>
              <a:cxnLst/>
              <a:rect r="r" b="b" t="t" l="l"/>
              <a:pathLst>
                <a:path h="1095690" w="2004519">
                  <a:moveTo>
                    <a:pt x="0" y="0"/>
                  </a:moveTo>
                  <a:lnTo>
                    <a:pt x="2004519" y="0"/>
                  </a:lnTo>
                  <a:lnTo>
                    <a:pt x="2004519" y="1095690"/>
                  </a:lnTo>
                  <a:lnTo>
                    <a:pt x="0" y="1095690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004519" cy="1067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64842" y="1697040"/>
            <a:ext cx="3835105" cy="963523"/>
          </a:xfrm>
          <a:custGeom>
            <a:avLst/>
            <a:gdLst/>
            <a:ahLst/>
            <a:cxnLst/>
            <a:rect r="r" b="b" t="t" l="l"/>
            <a:pathLst>
              <a:path h="963523" w="3835105">
                <a:moveTo>
                  <a:pt x="0" y="0"/>
                </a:moveTo>
                <a:lnTo>
                  <a:pt x="3835105" y="0"/>
                </a:lnTo>
                <a:lnTo>
                  <a:pt x="3835105" y="963522"/>
                </a:lnTo>
                <a:lnTo>
                  <a:pt x="0" y="96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18004" y="1903214"/>
            <a:ext cx="3835105" cy="963523"/>
          </a:xfrm>
          <a:custGeom>
            <a:avLst/>
            <a:gdLst/>
            <a:ahLst/>
            <a:cxnLst/>
            <a:rect r="r" b="b" t="t" l="l"/>
            <a:pathLst>
              <a:path h="963523" w="3835105">
                <a:moveTo>
                  <a:pt x="0" y="0"/>
                </a:moveTo>
                <a:lnTo>
                  <a:pt x="3835104" y="0"/>
                </a:lnTo>
                <a:lnTo>
                  <a:pt x="3835104" y="963522"/>
                </a:lnTo>
                <a:lnTo>
                  <a:pt x="0" y="963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44000" y="2866736"/>
            <a:ext cx="7522148" cy="4160196"/>
            <a:chOff x="0" y="0"/>
            <a:chExt cx="1981142" cy="10956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1142" cy="1095690"/>
            </a:xfrm>
            <a:custGeom>
              <a:avLst/>
              <a:gdLst/>
              <a:ahLst/>
              <a:cxnLst/>
              <a:rect r="r" b="b" t="t" l="l"/>
              <a:pathLst>
                <a:path h="1095690" w="1981142">
                  <a:moveTo>
                    <a:pt x="0" y="0"/>
                  </a:moveTo>
                  <a:lnTo>
                    <a:pt x="1981142" y="0"/>
                  </a:lnTo>
                  <a:lnTo>
                    <a:pt x="1981142" y="1095690"/>
                  </a:lnTo>
                  <a:lnTo>
                    <a:pt x="0" y="1095690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981142" cy="1067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3193648" y="7880378"/>
            <a:ext cx="12058872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2887998" y="7740461"/>
            <a:ext cx="279835" cy="2798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2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58580" y="7740461"/>
            <a:ext cx="279835" cy="27983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0C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99456" y="7740461"/>
            <a:ext cx="279835" cy="27983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16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112603" y="7740461"/>
            <a:ext cx="279835" cy="27983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1143960" y="7598850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953108" y="-2360021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799854" y="8550933"/>
            <a:ext cx="1076398" cy="958973"/>
          </a:xfrm>
          <a:custGeom>
            <a:avLst/>
            <a:gdLst/>
            <a:ahLst/>
            <a:cxnLst/>
            <a:rect r="r" b="b" t="t" l="l"/>
            <a:pathLst>
              <a:path h="958973" w="1076398">
                <a:moveTo>
                  <a:pt x="0" y="0"/>
                </a:moveTo>
                <a:lnTo>
                  <a:pt x="1076398" y="0"/>
                </a:lnTo>
                <a:lnTo>
                  <a:pt x="1076398" y="958973"/>
                </a:lnTo>
                <a:lnTo>
                  <a:pt x="0" y="958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617346">
            <a:off x="2675087" y="1080570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204690" y="2729287"/>
            <a:ext cx="7150479" cy="4116296"/>
            <a:chOff x="0" y="0"/>
            <a:chExt cx="1480256" cy="8521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80256" cy="852135"/>
            </a:xfrm>
            <a:custGeom>
              <a:avLst/>
              <a:gdLst/>
              <a:ahLst/>
              <a:cxnLst/>
              <a:rect r="r" b="b" t="t" l="l"/>
              <a:pathLst>
                <a:path h="852135" w="1480256">
                  <a:moveTo>
                    <a:pt x="0" y="0"/>
                  </a:moveTo>
                  <a:lnTo>
                    <a:pt x="1480256" y="0"/>
                  </a:lnTo>
                  <a:lnTo>
                    <a:pt x="1480256" y="852135"/>
                  </a:lnTo>
                  <a:lnTo>
                    <a:pt x="0" y="852135"/>
                  </a:lnTo>
                  <a:close/>
                </a:path>
              </a:pathLst>
            </a:custGeom>
            <a:blipFill>
              <a:blip r:embed="rId14"/>
              <a:stretch>
                <a:fillRect l="0" t="-357" r="0" b="-357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409980" y="3019136"/>
            <a:ext cx="6928073" cy="3826446"/>
            <a:chOff x="0" y="0"/>
            <a:chExt cx="1073340" cy="5928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73340" cy="592817"/>
            </a:xfrm>
            <a:custGeom>
              <a:avLst/>
              <a:gdLst/>
              <a:ahLst/>
              <a:cxnLst/>
              <a:rect r="r" b="b" t="t" l="l"/>
              <a:pathLst>
                <a:path h="592817" w="1073340">
                  <a:moveTo>
                    <a:pt x="0" y="0"/>
                  </a:moveTo>
                  <a:lnTo>
                    <a:pt x="1073340" y="0"/>
                  </a:lnTo>
                  <a:lnTo>
                    <a:pt x="1073340" y="592817"/>
                  </a:lnTo>
                  <a:lnTo>
                    <a:pt x="0" y="592817"/>
                  </a:lnTo>
                  <a:close/>
                </a:path>
              </a:pathLst>
            </a:custGeom>
            <a:blipFill>
              <a:blip r:embed="rId15"/>
              <a:stretch>
                <a:fillRect l="-6028" t="0" r="-6028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3376281" y="2024785"/>
            <a:ext cx="326567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</a:t>
            </a: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 diện trang chủ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15506" y="2120180"/>
            <a:ext cx="2444647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</a:t>
            </a: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 diện trang sản phẩm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9992" y="-1680508"/>
            <a:ext cx="13648016" cy="136480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40768" y="-164456"/>
            <a:ext cx="11725929" cy="11711272"/>
          </a:xfrm>
          <a:custGeom>
            <a:avLst/>
            <a:gdLst/>
            <a:ahLst/>
            <a:cxnLst/>
            <a:rect r="r" b="b" t="t" l="l"/>
            <a:pathLst>
              <a:path h="11711272" w="11725929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7381" y="-633119"/>
            <a:ext cx="11553237" cy="115532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57405" y="3611293"/>
            <a:ext cx="10773189" cy="2246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85"/>
              </a:lnSpc>
              <a:spcBef>
                <a:spcPct val="0"/>
              </a:spcBef>
            </a:pPr>
            <a:r>
              <a:rPr lang="en-US" sz="12560">
                <a:solidFill>
                  <a:srgbClr val="3A6AD6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9758" y="1217464"/>
            <a:ext cx="128284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Nội dung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78316" y="3382263"/>
            <a:ext cx="3509687" cy="4153253"/>
            <a:chOff x="0" y="0"/>
            <a:chExt cx="924362" cy="10938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362" cy="1093861"/>
            </a:xfrm>
            <a:custGeom>
              <a:avLst/>
              <a:gdLst/>
              <a:ahLst/>
              <a:cxnLst/>
              <a:rect r="r" b="b" t="t" l="l"/>
              <a:pathLst>
                <a:path h="1093861" w="924362">
                  <a:moveTo>
                    <a:pt x="33088" y="0"/>
                  </a:moveTo>
                  <a:lnTo>
                    <a:pt x="891274" y="0"/>
                  </a:lnTo>
                  <a:cubicBezTo>
                    <a:pt x="900050" y="0"/>
                    <a:pt x="908466" y="3486"/>
                    <a:pt x="914671" y="9691"/>
                  </a:cubicBezTo>
                  <a:cubicBezTo>
                    <a:pt x="920876" y="15896"/>
                    <a:pt x="924362" y="24313"/>
                    <a:pt x="924362" y="33088"/>
                  </a:cubicBezTo>
                  <a:lnTo>
                    <a:pt x="924362" y="1060773"/>
                  </a:lnTo>
                  <a:cubicBezTo>
                    <a:pt x="924362" y="1069548"/>
                    <a:pt x="920876" y="1077965"/>
                    <a:pt x="914671" y="1084170"/>
                  </a:cubicBezTo>
                  <a:cubicBezTo>
                    <a:pt x="908466" y="1090375"/>
                    <a:pt x="900050" y="1093861"/>
                    <a:pt x="891274" y="1093861"/>
                  </a:cubicBezTo>
                  <a:lnTo>
                    <a:pt x="33088" y="1093861"/>
                  </a:lnTo>
                  <a:cubicBezTo>
                    <a:pt x="24313" y="1093861"/>
                    <a:pt x="15896" y="1090375"/>
                    <a:pt x="9691" y="1084170"/>
                  </a:cubicBezTo>
                  <a:cubicBezTo>
                    <a:pt x="3486" y="1077965"/>
                    <a:pt x="0" y="1069548"/>
                    <a:pt x="0" y="1060773"/>
                  </a:cubicBezTo>
                  <a:lnTo>
                    <a:pt x="0" y="33088"/>
                  </a:lnTo>
                  <a:cubicBezTo>
                    <a:pt x="0" y="24313"/>
                    <a:pt x="3486" y="15896"/>
                    <a:pt x="9691" y="9691"/>
                  </a:cubicBezTo>
                  <a:cubicBezTo>
                    <a:pt x="15896" y="3486"/>
                    <a:pt x="24313" y="0"/>
                    <a:pt x="33088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924362" cy="1065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6834300" y="6733771"/>
            <a:ext cx="3646838" cy="1603489"/>
          </a:xfrm>
          <a:custGeom>
            <a:avLst/>
            <a:gdLst/>
            <a:ahLst/>
            <a:cxnLst/>
            <a:rect r="r" b="b" t="t" l="l"/>
            <a:pathLst>
              <a:path h="1603489" w="3646838">
                <a:moveTo>
                  <a:pt x="3646839" y="0"/>
                </a:moveTo>
                <a:lnTo>
                  <a:pt x="0" y="0"/>
                </a:lnTo>
                <a:lnTo>
                  <a:pt x="0" y="1603490"/>
                </a:lnTo>
                <a:lnTo>
                  <a:pt x="3646839" y="1603490"/>
                </a:lnTo>
                <a:lnTo>
                  <a:pt x="36468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43538" y="3382263"/>
            <a:ext cx="3509687" cy="4153253"/>
            <a:chOff x="0" y="0"/>
            <a:chExt cx="924362" cy="10938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4362" cy="1093861"/>
            </a:xfrm>
            <a:custGeom>
              <a:avLst/>
              <a:gdLst/>
              <a:ahLst/>
              <a:cxnLst/>
              <a:rect r="r" b="b" t="t" l="l"/>
              <a:pathLst>
                <a:path h="1093861" w="924362">
                  <a:moveTo>
                    <a:pt x="33088" y="0"/>
                  </a:moveTo>
                  <a:lnTo>
                    <a:pt x="891274" y="0"/>
                  </a:lnTo>
                  <a:cubicBezTo>
                    <a:pt x="900050" y="0"/>
                    <a:pt x="908466" y="3486"/>
                    <a:pt x="914671" y="9691"/>
                  </a:cubicBezTo>
                  <a:cubicBezTo>
                    <a:pt x="920876" y="15896"/>
                    <a:pt x="924362" y="24313"/>
                    <a:pt x="924362" y="33088"/>
                  </a:cubicBezTo>
                  <a:lnTo>
                    <a:pt x="924362" y="1060773"/>
                  </a:lnTo>
                  <a:cubicBezTo>
                    <a:pt x="924362" y="1069548"/>
                    <a:pt x="920876" y="1077965"/>
                    <a:pt x="914671" y="1084170"/>
                  </a:cubicBezTo>
                  <a:cubicBezTo>
                    <a:pt x="908466" y="1090375"/>
                    <a:pt x="900050" y="1093861"/>
                    <a:pt x="891274" y="1093861"/>
                  </a:cubicBezTo>
                  <a:lnTo>
                    <a:pt x="33088" y="1093861"/>
                  </a:lnTo>
                  <a:cubicBezTo>
                    <a:pt x="24313" y="1093861"/>
                    <a:pt x="15896" y="1090375"/>
                    <a:pt x="9691" y="1084170"/>
                  </a:cubicBezTo>
                  <a:cubicBezTo>
                    <a:pt x="3486" y="1077965"/>
                    <a:pt x="0" y="1069548"/>
                    <a:pt x="0" y="1060773"/>
                  </a:cubicBezTo>
                  <a:lnTo>
                    <a:pt x="0" y="33088"/>
                  </a:lnTo>
                  <a:cubicBezTo>
                    <a:pt x="0" y="24313"/>
                    <a:pt x="3486" y="15896"/>
                    <a:pt x="9691" y="9691"/>
                  </a:cubicBezTo>
                  <a:cubicBezTo>
                    <a:pt x="15896" y="3486"/>
                    <a:pt x="24313" y="0"/>
                    <a:pt x="33088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924362" cy="1065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499522" y="6733771"/>
            <a:ext cx="3646838" cy="1603489"/>
          </a:xfrm>
          <a:custGeom>
            <a:avLst/>
            <a:gdLst/>
            <a:ahLst/>
            <a:cxnLst/>
            <a:rect r="r" b="b" t="t" l="l"/>
            <a:pathLst>
              <a:path h="1603489" w="3646838">
                <a:moveTo>
                  <a:pt x="3646839" y="0"/>
                </a:moveTo>
                <a:lnTo>
                  <a:pt x="0" y="0"/>
                </a:lnTo>
                <a:lnTo>
                  <a:pt x="0" y="1603490"/>
                </a:lnTo>
                <a:lnTo>
                  <a:pt x="3646839" y="1603490"/>
                </a:lnTo>
                <a:lnTo>
                  <a:pt x="36468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013094" y="3237375"/>
            <a:ext cx="3509687" cy="4153253"/>
            <a:chOff x="0" y="0"/>
            <a:chExt cx="924362" cy="10938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4362" cy="1093861"/>
            </a:xfrm>
            <a:custGeom>
              <a:avLst/>
              <a:gdLst/>
              <a:ahLst/>
              <a:cxnLst/>
              <a:rect r="r" b="b" t="t" l="l"/>
              <a:pathLst>
                <a:path h="1093861" w="924362">
                  <a:moveTo>
                    <a:pt x="33088" y="0"/>
                  </a:moveTo>
                  <a:lnTo>
                    <a:pt x="891274" y="0"/>
                  </a:lnTo>
                  <a:cubicBezTo>
                    <a:pt x="900050" y="0"/>
                    <a:pt x="908466" y="3486"/>
                    <a:pt x="914671" y="9691"/>
                  </a:cubicBezTo>
                  <a:cubicBezTo>
                    <a:pt x="920876" y="15896"/>
                    <a:pt x="924362" y="24313"/>
                    <a:pt x="924362" y="33088"/>
                  </a:cubicBezTo>
                  <a:lnTo>
                    <a:pt x="924362" y="1060773"/>
                  </a:lnTo>
                  <a:cubicBezTo>
                    <a:pt x="924362" y="1069548"/>
                    <a:pt x="920876" y="1077965"/>
                    <a:pt x="914671" y="1084170"/>
                  </a:cubicBezTo>
                  <a:cubicBezTo>
                    <a:pt x="908466" y="1090375"/>
                    <a:pt x="900050" y="1093861"/>
                    <a:pt x="891274" y="1093861"/>
                  </a:cubicBezTo>
                  <a:lnTo>
                    <a:pt x="33088" y="1093861"/>
                  </a:lnTo>
                  <a:cubicBezTo>
                    <a:pt x="24313" y="1093861"/>
                    <a:pt x="15896" y="1090375"/>
                    <a:pt x="9691" y="1084170"/>
                  </a:cubicBezTo>
                  <a:cubicBezTo>
                    <a:pt x="3486" y="1077965"/>
                    <a:pt x="0" y="1069548"/>
                    <a:pt x="0" y="1060773"/>
                  </a:cubicBezTo>
                  <a:lnTo>
                    <a:pt x="0" y="33088"/>
                  </a:lnTo>
                  <a:cubicBezTo>
                    <a:pt x="0" y="24313"/>
                    <a:pt x="3486" y="15896"/>
                    <a:pt x="9691" y="9691"/>
                  </a:cubicBezTo>
                  <a:cubicBezTo>
                    <a:pt x="15896" y="3486"/>
                    <a:pt x="24313" y="0"/>
                    <a:pt x="33088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924362" cy="1065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2169078" y="6588884"/>
            <a:ext cx="3646838" cy="1603489"/>
          </a:xfrm>
          <a:custGeom>
            <a:avLst/>
            <a:gdLst/>
            <a:ahLst/>
            <a:cxnLst/>
            <a:rect r="r" b="b" t="t" l="l"/>
            <a:pathLst>
              <a:path h="1603489" w="3646838">
                <a:moveTo>
                  <a:pt x="3646838" y="0"/>
                </a:moveTo>
                <a:lnTo>
                  <a:pt x="0" y="0"/>
                </a:lnTo>
                <a:lnTo>
                  <a:pt x="0" y="1603489"/>
                </a:lnTo>
                <a:lnTo>
                  <a:pt x="3646838" y="1603489"/>
                </a:lnTo>
                <a:lnTo>
                  <a:pt x="36468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60893" y="7270721"/>
            <a:ext cx="216023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02. Công nghệ sử dụng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43036" y="7270721"/>
            <a:ext cx="238561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2100">
                <a:solidFill>
                  <a:srgbClr val="F2F2F2"/>
                </a:solidFill>
                <a:latin typeface="DM Sans Bold"/>
                <a:ea typeface="DM Sans Bold"/>
                <a:cs typeface="DM Sans Bold"/>
                <a:sym typeface="DM Sans Bold"/>
              </a:rPr>
              <a:t>01. Giới thiệu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13094" y="7125834"/>
            <a:ext cx="216401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03. Hiện thực hóa đề tài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6090" y="4353037"/>
            <a:ext cx="2662928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Sử dụn</a:t>
            </a: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g các công cụ và giải pháp để xây dựng hệ thống hiệu quả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831312" y="4353037"/>
            <a:ext cx="253414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iới thiệu mục tiêu đề tài và lý do chọn đề tài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500867" y="4208149"/>
            <a:ext cx="2315049" cy="21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iện thực hóa đề tài với các tính năng đồng bộ bài hát và giao diện thân thiện, triển khai trên môi trường sản phẩm.</a:t>
            </a:r>
          </a:p>
          <a:p>
            <a:pPr algn="ctr">
              <a:lnSpc>
                <a:spcPts val="2520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8845190" y="2794293"/>
            <a:ext cx="1175938" cy="117593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510412" y="2794293"/>
            <a:ext cx="1175938" cy="117593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0C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179968" y="2649406"/>
            <a:ext cx="1175938" cy="117593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16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1445777" y="-2360021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035007" y="8062668"/>
            <a:ext cx="3627546" cy="3201309"/>
          </a:xfrm>
          <a:custGeom>
            <a:avLst/>
            <a:gdLst/>
            <a:ahLst/>
            <a:cxnLst/>
            <a:rect r="r" b="b" t="t" l="l"/>
            <a:pathLst>
              <a:path h="3201309" w="3627546">
                <a:moveTo>
                  <a:pt x="0" y="0"/>
                </a:moveTo>
                <a:lnTo>
                  <a:pt x="3627546" y="0"/>
                </a:lnTo>
                <a:lnTo>
                  <a:pt x="3627546" y="3201309"/>
                </a:lnTo>
                <a:lnTo>
                  <a:pt x="0" y="32013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222387" y="3125088"/>
            <a:ext cx="421544" cy="514350"/>
          </a:xfrm>
          <a:custGeom>
            <a:avLst/>
            <a:gdLst/>
            <a:ahLst/>
            <a:cxnLst/>
            <a:rect r="r" b="b" t="t" l="l"/>
            <a:pathLst>
              <a:path h="514350" w="421544">
                <a:moveTo>
                  <a:pt x="0" y="0"/>
                </a:moveTo>
                <a:lnTo>
                  <a:pt x="421544" y="0"/>
                </a:lnTo>
                <a:lnTo>
                  <a:pt x="421544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779319" y="3063518"/>
            <a:ext cx="638124" cy="637488"/>
          </a:xfrm>
          <a:custGeom>
            <a:avLst/>
            <a:gdLst/>
            <a:ahLst/>
            <a:cxnLst/>
            <a:rect r="r" b="b" t="t" l="l"/>
            <a:pathLst>
              <a:path h="637488" w="638124">
                <a:moveTo>
                  <a:pt x="0" y="0"/>
                </a:moveTo>
                <a:lnTo>
                  <a:pt x="638125" y="0"/>
                </a:lnTo>
                <a:lnTo>
                  <a:pt x="638125" y="637489"/>
                </a:lnTo>
                <a:lnTo>
                  <a:pt x="0" y="637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483554" y="2980200"/>
            <a:ext cx="568766" cy="487070"/>
          </a:xfrm>
          <a:custGeom>
            <a:avLst/>
            <a:gdLst/>
            <a:ahLst/>
            <a:cxnLst/>
            <a:rect r="r" b="b" t="t" l="l"/>
            <a:pathLst>
              <a:path h="487070" w="568766">
                <a:moveTo>
                  <a:pt x="0" y="0"/>
                </a:moveTo>
                <a:lnTo>
                  <a:pt x="568766" y="0"/>
                </a:lnTo>
                <a:lnTo>
                  <a:pt x="568766" y="487071"/>
                </a:lnTo>
                <a:lnTo>
                  <a:pt x="0" y="4870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1616431">
            <a:off x="15239011" y="1537397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9758" y="1217464"/>
            <a:ext cx="128284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Nội dung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11164" y="3366164"/>
            <a:ext cx="3509687" cy="4153253"/>
            <a:chOff x="0" y="0"/>
            <a:chExt cx="924362" cy="10938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362" cy="1093861"/>
            </a:xfrm>
            <a:custGeom>
              <a:avLst/>
              <a:gdLst/>
              <a:ahLst/>
              <a:cxnLst/>
              <a:rect r="r" b="b" t="t" l="l"/>
              <a:pathLst>
                <a:path h="1093861" w="924362">
                  <a:moveTo>
                    <a:pt x="33088" y="0"/>
                  </a:moveTo>
                  <a:lnTo>
                    <a:pt x="891274" y="0"/>
                  </a:lnTo>
                  <a:cubicBezTo>
                    <a:pt x="900050" y="0"/>
                    <a:pt x="908466" y="3486"/>
                    <a:pt x="914671" y="9691"/>
                  </a:cubicBezTo>
                  <a:cubicBezTo>
                    <a:pt x="920876" y="15896"/>
                    <a:pt x="924362" y="24313"/>
                    <a:pt x="924362" y="33088"/>
                  </a:cubicBezTo>
                  <a:lnTo>
                    <a:pt x="924362" y="1060773"/>
                  </a:lnTo>
                  <a:cubicBezTo>
                    <a:pt x="924362" y="1069548"/>
                    <a:pt x="920876" y="1077965"/>
                    <a:pt x="914671" y="1084170"/>
                  </a:cubicBezTo>
                  <a:cubicBezTo>
                    <a:pt x="908466" y="1090375"/>
                    <a:pt x="900050" y="1093861"/>
                    <a:pt x="891274" y="1093861"/>
                  </a:cubicBezTo>
                  <a:lnTo>
                    <a:pt x="33088" y="1093861"/>
                  </a:lnTo>
                  <a:cubicBezTo>
                    <a:pt x="24313" y="1093861"/>
                    <a:pt x="15896" y="1090375"/>
                    <a:pt x="9691" y="1084170"/>
                  </a:cubicBezTo>
                  <a:cubicBezTo>
                    <a:pt x="3486" y="1077965"/>
                    <a:pt x="0" y="1069548"/>
                    <a:pt x="0" y="1060773"/>
                  </a:cubicBezTo>
                  <a:lnTo>
                    <a:pt x="0" y="33088"/>
                  </a:lnTo>
                  <a:cubicBezTo>
                    <a:pt x="0" y="24313"/>
                    <a:pt x="3486" y="15896"/>
                    <a:pt x="9691" y="9691"/>
                  </a:cubicBezTo>
                  <a:cubicBezTo>
                    <a:pt x="15896" y="3486"/>
                    <a:pt x="24313" y="0"/>
                    <a:pt x="33088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924362" cy="1065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6967149" y="6717673"/>
            <a:ext cx="3646838" cy="1603489"/>
          </a:xfrm>
          <a:custGeom>
            <a:avLst/>
            <a:gdLst/>
            <a:ahLst/>
            <a:cxnLst/>
            <a:rect r="r" b="b" t="t" l="l"/>
            <a:pathLst>
              <a:path h="1603489" w="3646838">
                <a:moveTo>
                  <a:pt x="3646838" y="0"/>
                </a:moveTo>
                <a:lnTo>
                  <a:pt x="0" y="0"/>
                </a:lnTo>
                <a:lnTo>
                  <a:pt x="0" y="1603489"/>
                </a:lnTo>
                <a:lnTo>
                  <a:pt x="3646838" y="1603489"/>
                </a:lnTo>
                <a:lnTo>
                  <a:pt x="36468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10663" y="7254622"/>
            <a:ext cx="238561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2100">
                <a:solidFill>
                  <a:srgbClr val="F2F2F2"/>
                </a:solidFill>
                <a:latin typeface="DM Sans Bold"/>
                <a:ea typeface="DM Sans Bold"/>
                <a:cs typeface="DM Sans Bold"/>
                <a:sym typeface="DM Sans Bold"/>
              </a:rPr>
              <a:t>01. Giới thiệu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8938" y="4336938"/>
            <a:ext cx="253414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iới thiệu mục tiêu đề tài và lý do chọn đề tài</a:t>
            </a:r>
          </a:p>
          <a:p>
            <a:pPr algn="ctr">
              <a:lnSpc>
                <a:spcPts val="252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978039" y="2778195"/>
            <a:ext cx="1175938" cy="11759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0C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445777" y="-2360021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35007" y="8062668"/>
            <a:ext cx="3627546" cy="3201309"/>
          </a:xfrm>
          <a:custGeom>
            <a:avLst/>
            <a:gdLst/>
            <a:ahLst/>
            <a:cxnLst/>
            <a:rect r="r" b="b" t="t" l="l"/>
            <a:pathLst>
              <a:path h="3201309" w="3627546">
                <a:moveTo>
                  <a:pt x="0" y="0"/>
                </a:moveTo>
                <a:lnTo>
                  <a:pt x="3627546" y="0"/>
                </a:lnTo>
                <a:lnTo>
                  <a:pt x="3627546" y="3201309"/>
                </a:lnTo>
                <a:lnTo>
                  <a:pt x="0" y="320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46946" y="3047420"/>
            <a:ext cx="638124" cy="637488"/>
          </a:xfrm>
          <a:custGeom>
            <a:avLst/>
            <a:gdLst/>
            <a:ahLst/>
            <a:cxnLst/>
            <a:rect r="r" b="b" t="t" l="l"/>
            <a:pathLst>
              <a:path h="637488" w="638124">
                <a:moveTo>
                  <a:pt x="0" y="0"/>
                </a:moveTo>
                <a:lnTo>
                  <a:pt x="638124" y="0"/>
                </a:lnTo>
                <a:lnTo>
                  <a:pt x="638124" y="637488"/>
                </a:lnTo>
                <a:lnTo>
                  <a:pt x="0" y="637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616431">
            <a:off x="15239011" y="1537397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4842" y="1611799"/>
            <a:ext cx="1202650" cy="12026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45142" y="2054595"/>
            <a:ext cx="12713100" cy="6770830"/>
            <a:chOff x="0" y="0"/>
            <a:chExt cx="3348306" cy="17832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8306" cy="1783264"/>
            </a:xfrm>
            <a:custGeom>
              <a:avLst/>
              <a:gdLst/>
              <a:ahLst/>
              <a:cxnLst/>
              <a:rect r="r" b="b" t="t" l="l"/>
              <a:pathLst>
                <a:path h="1783264" w="3348306">
                  <a:moveTo>
                    <a:pt x="9135" y="0"/>
                  </a:moveTo>
                  <a:lnTo>
                    <a:pt x="3339171" y="0"/>
                  </a:lnTo>
                  <a:cubicBezTo>
                    <a:pt x="3344216" y="0"/>
                    <a:pt x="3348306" y="4090"/>
                    <a:pt x="3348306" y="9135"/>
                  </a:cubicBezTo>
                  <a:lnTo>
                    <a:pt x="3348306" y="1774129"/>
                  </a:lnTo>
                  <a:cubicBezTo>
                    <a:pt x="3348306" y="1779174"/>
                    <a:pt x="3344216" y="1783264"/>
                    <a:pt x="3339171" y="1783264"/>
                  </a:cubicBezTo>
                  <a:lnTo>
                    <a:pt x="9135" y="1783264"/>
                  </a:lnTo>
                  <a:cubicBezTo>
                    <a:pt x="4090" y="1783264"/>
                    <a:pt x="0" y="1779174"/>
                    <a:pt x="0" y="1774129"/>
                  </a:cubicBezTo>
                  <a:lnTo>
                    <a:pt x="0" y="9135"/>
                  </a:lnTo>
                  <a:cubicBezTo>
                    <a:pt x="0" y="4090"/>
                    <a:pt x="4090" y="0"/>
                    <a:pt x="9135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3348306" cy="1754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143960" y="7598850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53108" y="-2360021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6" y="0"/>
                </a:lnTo>
                <a:lnTo>
                  <a:pt x="4175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09127" y="7890315"/>
            <a:ext cx="1076398" cy="958973"/>
          </a:xfrm>
          <a:custGeom>
            <a:avLst/>
            <a:gdLst/>
            <a:ahLst/>
            <a:cxnLst/>
            <a:rect r="r" b="b" t="t" l="l"/>
            <a:pathLst>
              <a:path h="958973" w="1076398">
                <a:moveTo>
                  <a:pt x="0" y="0"/>
                </a:moveTo>
                <a:lnTo>
                  <a:pt x="1076398" y="0"/>
                </a:lnTo>
                <a:lnTo>
                  <a:pt x="1076398" y="958974"/>
                </a:lnTo>
                <a:lnTo>
                  <a:pt x="0" y="958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9758" y="1217464"/>
            <a:ext cx="128284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Lý do chọn đề tài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617346">
            <a:off x="1226214" y="480955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75463" y="2400495"/>
            <a:ext cx="11577646" cy="642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</a:pPr>
            <a:r>
              <a:rPr lang="en-US" b="true" sz="2799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Nhu cầu mua sắm </a:t>
            </a:r>
            <a:r>
              <a:rPr lang="en-US" b="true" sz="2799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tiện lợi: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Giúp người dùng dễ dàng tìm kiếm và mua dụng cụ, phụ kiện câu cá mọi lúc, mọi nơi.</a:t>
            </a:r>
          </a:p>
          <a:p>
            <a:pPr algn="just" marL="0" indent="0" lvl="0">
              <a:lnSpc>
                <a:spcPts val="3919"/>
              </a:lnSpc>
            </a:pPr>
            <a:r>
              <a:rPr lang="en-US" b="true" sz="2799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Đa dạng sản phẩm chuyên dụng: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Cung cấp nhiều loại cần câu, máy câu, mồi câu và phụ kiện phù hợp với từng hình thức câu cá.</a:t>
            </a:r>
          </a:p>
          <a:p>
            <a:pPr algn="just" marL="0" indent="0" lvl="0">
              <a:lnSpc>
                <a:spcPts val="3919"/>
              </a:lnSpc>
            </a:pPr>
            <a:r>
              <a:rPr lang="en-US" b="true" sz="2799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Tăng cường trải nghiệm người dùng: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Giao diện thân thiện, hình ảnh trực quan, thông tin sản phẩm rõ ràng.</a:t>
            </a:r>
          </a:p>
          <a:p>
            <a:pPr algn="just" marL="0" indent="0" lvl="0">
              <a:lnSpc>
                <a:spcPts val="3919"/>
              </a:lnSpc>
            </a:pPr>
            <a:r>
              <a:rPr lang="en-US" b="true" sz="2799">
                <a:solidFill>
                  <a:srgbClr val="5454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Kết nối cộng đồng đam mê câu cá: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Chia sẻ kinh nghiệm, đánh giá sản phẩm và kỹ thuật câu cá hiệu quả.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9758" y="1217464"/>
            <a:ext cx="128284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Nội dung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78316" y="3382263"/>
            <a:ext cx="3509687" cy="4153253"/>
            <a:chOff x="0" y="0"/>
            <a:chExt cx="924362" cy="10938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362" cy="1093861"/>
            </a:xfrm>
            <a:custGeom>
              <a:avLst/>
              <a:gdLst/>
              <a:ahLst/>
              <a:cxnLst/>
              <a:rect r="r" b="b" t="t" l="l"/>
              <a:pathLst>
                <a:path h="1093861" w="924362">
                  <a:moveTo>
                    <a:pt x="33088" y="0"/>
                  </a:moveTo>
                  <a:lnTo>
                    <a:pt x="891274" y="0"/>
                  </a:lnTo>
                  <a:cubicBezTo>
                    <a:pt x="900050" y="0"/>
                    <a:pt x="908466" y="3486"/>
                    <a:pt x="914671" y="9691"/>
                  </a:cubicBezTo>
                  <a:cubicBezTo>
                    <a:pt x="920876" y="15896"/>
                    <a:pt x="924362" y="24313"/>
                    <a:pt x="924362" y="33088"/>
                  </a:cubicBezTo>
                  <a:lnTo>
                    <a:pt x="924362" y="1060773"/>
                  </a:lnTo>
                  <a:cubicBezTo>
                    <a:pt x="924362" y="1069548"/>
                    <a:pt x="920876" y="1077965"/>
                    <a:pt x="914671" y="1084170"/>
                  </a:cubicBezTo>
                  <a:cubicBezTo>
                    <a:pt x="908466" y="1090375"/>
                    <a:pt x="900050" y="1093861"/>
                    <a:pt x="891274" y="1093861"/>
                  </a:cubicBezTo>
                  <a:lnTo>
                    <a:pt x="33088" y="1093861"/>
                  </a:lnTo>
                  <a:cubicBezTo>
                    <a:pt x="24313" y="1093861"/>
                    <a:pt x="15896" y="1090375"/>
                    <a:pt x="9691" y="1084170"/>
                  </a:cubicBezTo>
                  <a:cubicBezTo>
                    <a:pt x="3486" y="1077965"/>
                    <a:pt x="0" y="1069548"/>
                    <a:pt x="0" y="1060773"/>
                  </a:cubicBezTo>
                  <a:lnTo>
                    <a:pt x="0" y="33088"/>
                  </a:lnTo>
                  <a:cubicBezTo>
                    <a:pt x="0" y="24313"/>
                    <a:pt x="3486" y="15896"/>
                    <a:pt x="9691" y="9691"/>
                  </a:cubicBezTo>
                  <a:cubicBezTo>
                    <a:pt x="15896" y="3486"/>
                    <a:pt x="24313" y="0"/>
                    <a:pt x="33088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924362" cy="1065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6834300" y="6733771"/>
            <a:ext cx="3646838" cy="1603489"/>
          </a:xfrm>
          <a:custGeom>
            <a:avLst/>
            <a:gdLst/>
            <a:ahLst/>
            <a:cxnLst/>
            <a:rect r="r" b="b" t="t" l="l"/>
            <a:pathLst>
              <a:path h="1603489" w="3646838">
                <a:moveTo>
                  <a:pt x="3646839" y="0"/>
                </a:moveTo>
                <a:lnTo>
                  <a:pt x="0" y="0"/>
                </a:lnTo>
                <a:lnTo>
                  <a:pt x="0" y="1603490"/>
                </a:lnTo>
                <a:lnTo>
                  <a:pt x="3646839" y="1603490"/>
                </a:lnTo>
                <a:lnTo>
                  <a:pt x="36468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60893" y="7270721"/>
            <a:ext cx="216023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02. Công nghệ sử dụng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6090" y="4353037"/>
            <a:ext cx="2662928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Sử dụn</a:t>
            </a: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g các công cụ và giải pháp để xây dựng hệ thống hiệu quả</a:t>
            </a:r>
          </a:p>
          <a:p>
            <a:pPr algn="ctr">
              <a:lnSpc>
                <a:spcPts val="252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845190" y="2794293"/>
            <a:ext cx="1175938" cy="11759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445777" y="-2360021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35007" y="8062668"/>
            <a:ext cx="3627546" cy="3201309"/>
          </a:xfrm>
          <a:custGeom>
            <a:avLst/>
            <a:gdLst/>
            <a:ahLst/>
            <a:cxnLst/>
            <a:rect r="r" b="b" t="t" l="l"/>
            <a:pathLst>
              <a:path h="3201309" w="3627546">
                <a:moveTo>
                  <a:pt x="0" y="0"/>
                </a:moveTo>
                <a:lnTo>
                  <a:pt x="3627546" y="0"/>
                </a:lnTo>
                <a:lnTo>
                  <a:pt x="3627546" y="3201309"/>
                </a:lnTo>
                <a:lnTo>
                  <a:pt x="0" y="320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22387" y="3125088"/>
            <a:ext cx="421544" cy="514350"/>
          </a:xfrm>
          <a:custGeom>
            <a:avLst/>
            <a:gdLst/>
            <a:ahLst/>
            <a:cxnLst/>
            <a:rect r="r" b="b" t="t" l="l"/>
            <a:pathLst>
              <a:path h="514350" w="421544">
                <a:moveTo>
                  <a:pt x="0" y="0"/>
                </a:moveTo>
                <a:lnTo>
                  <a:pt x="421544" y="0"/>
                </a:lnTo>
                <a:lnTo>
                  <a:pt x="421544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616431">
            <a:off x="15239011" y="1537397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2594660" y="3143173"/>
            <a:ext cx="2931495" cy="5151189"/>
          </a:xfrm>
          <a:custGeom>
            <a:avLst/>
            <a:gdLst/>
            <a:ahLst/>
            <a:cxnLst/>
            <a:rect r="r" b="b" t="t" l="l"/>
            <a:pathLst>
              <a:path h="5151189" w="2931495">
                <a:moveTo>
                  <a:pt x="0" y="5151189"/>
                </a:moveTo>
                <a:lnTo>
                  <a:pt x="2931495" y="5151189"/>
                </a:lnTo>
                <a:lnTo>
                  <a:pt x="2931495" y="0"/>
                </a:lnTo>
                <a:lnTo>
                  <a:pt x="0" y="0"/>
                </a:lnTo>
                <a:lnTo>
                  <a:pt x="0" y="51511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5878580" y="3143173"/>
            <a:ext cx="2934320" cy="5156154"/>
          </a:xfrm>
          <a:custGeom>
            <a:avLst/>
            <a:gdLst/>
            <a:ahLst/>
            <a:cxnLst/>
            <a:rect r="r" b="b" t="t" l="l"/>
            <a:pathLst>
              <a:path h="5156154" w="2934320">
                <a:moveTo>
                  <a:pt x="0" y="5156154"/>
                </a:moveTo>
                <a:lnTo>
                  <a:pt x="2934320" y="5156154"/>
                </a:lnTo>
                <a:lnTo>
                  <a:pt x="2934320" y="0"/>
                </a:lnTo>
                <a:lnTo>
                  <a:pt x="0" y="0"/>
                </a:lnTo>
                <a:lnTo>
                  <a:pt x="0" y="51561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65325" y="3143173"/>
            <a:ext cx="2934320" cy="5156154"/>
          </a:xfrm>
          <a:custGeom>
            <a:avLst/>
            <a:gdLst/>
            <a:ahLst/>
            <a:cxnLst/>
            <a:rect r="r" b="b" t="t" l="l"/>
            <a:pathLst>
              <a:path h="5156154" w="2934320">
                <a:moveTo>
                  <a:pt x="0" y="5156154"/>
                </a:moveTo>
                <a:lnTo>
                  <a:pt x="2934321" y="5156154"/>
                </a:lnTo>
                <a:lnTo>
                  <a:pt x="2934321" y="0"/>
                </a:lnTo>
                <a:lnTo>
                  <a:pt x="0" y="0"/>
                </a:lnTo>
                <a:lnTo>
                  <a:pt x="0" y="515615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52071" y="3143173"/>
            <a:ext cx="2934320" cy="5156154"/>
          </a:xfrm>
          <a:custGeom>
            <a:avLst/>
            <a:gdLst/>
            <a:ahLst/>
            <a:cxnLst/>
            <a:rect r="r" b="b" t="t" l="l"/>
            <a:pathLst>
              <a:path h="5156154" w="2934320">
                <a:moveTo>
                  <a:pt x="0" y="5156154"/>
                </a:moveTo>
                <a:lnTo>
                  <a:pt x="2934320" y="5156154"/>
                </a:lnTo>
                <a:lnTo>
                  <a:pt x="2934320" y="0"/>
                </a:lnTo>
                <a:lnTo>
                  <a:pt x="0" y="0"/>
                </a:lnTo>
                <a:lnTo>
                  <a:pt x="0" y="515615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66643" y="8518825"/>
            <a:ext cx="3921357" cy="1768175"/>
          </a:xfrm>
          <a:custGeom>
            <a:avLst/>
            <a:gdLst/>
            <a:ahLst/>
            <a:cxnLst/>
            <a:rect r="r" b="b" t="t" l="l"/>
            <a:pathLst>
              <a:path h="1768175" w="3921357">
                <a:moveTo>
                  <a:pt x="0" y="0"/>
                </a:moveTo>
                <a:lnTo>
                  <a:pt x="3921357" y="0"/>
                </a:lnTo>
                <a:lnTo>
                  <a:pt x="3921357" y="1768175"/>
                </a:lnTo>
                <a:lnTo>
                  <a:pt x="0" y="1768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1314" y="0"/>
            <a:ext cx="2040628" cy="2393060"/>
          </a:xfrm>
          <a:custGeom>
            <a:avLst/>
            <a:gdLst/>
            <a:ahLst/>
            <a:cxnLst/>
            <a:rect r="r" b="b" t="t" l="l"/>
            <a:pathLst>
              <a:path h="2393060" w="2040628">
                <a:moveTo>
                  <a:pt x="2040628" y="0"/>
                </a:moveTo>
                <a:lnTo>
                  <a:pt x="0" y="0"/>
                </a:lnTo>
                <a:lnTo>
                  <a:pt x="0" y="2393060"/>
                </a:lnTo>
                <a:lnTo>
                  <a:pt x="2040628" y="2393060"/>
                </a:lnTo>
                <a:lnTo>
                  <a:pt x="204062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29758" y="1217464"/>
            <a:ext cx="128284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Các công nghệ sử dụng chính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592900" y="8299327"/>
            <a:ext cx="1076398" cy="958973"/>
          </a:xfrm>
          <a:custGeom>
            <a:avLst/>
            <a:gdLst/>
            <a:ahLst/>
            <a:cxnLst/>
            <a:rect r="r" b="b" t="t" l="l"/>
            <a:pathLst>
              <a:path h="958973" w="1076398">
                <a:moveTo>
                  <a:pt x="0" y="0"/>
                </a:moveTo>
                <a:lnTo>
                  <a:pt x="1076398" y="0"/>
                </a:lnTo>
                <a:lnTo>
                  <a:pt x="1076398" y="958973"/>
                </a:lnTo>
                <a:lnTo>
                  <a:pt x="0" y="958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616431">
            <a:off x="15239011" y="1537397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548661" y="6789680"/>
            <a:ext cx="1044239" cy="948046"/>
            <a:chOff x="0" y="0"/>
            <a:chExt cx="161780" cy="1468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1780" cy="146877"/>
            </a:xfrm>
            <a:custGeom>
              <a:avLst/>
              <a:gdLst/>
              <a:ahLst/>
              <a:cxnLst/>
              <a:rect r="r" b="b" t="t" l="l"/>
              <a:pathLst>
                <a:path h="146877" w="161780">
                  <a:moveTo>
                    <a:pt x="80890" y="0"/>
                  </a:moveTo>
                  <a:cubicBezTo>
                    <a:pt x="36216" y="0"/>
                    <a:pt x="0" y="32880"/>
                    <a:pt x="0" y="73439"/>
                  </a:cubicBezTo>
                  <a:cubicBezTo>
                    <a:pt x="0" y="113998"/>
                    <a:pt x="36216" y="146877"/>
                    <a:pt x="80890" y="146877"/>
                  </a:cubicBezTo>
                  <a:cubicBezTo>
                    <a:pt x="125564" y="146877"/>
                    <a:pt x="161780" y="113998"/>
                    <a:pt x="161780" y="73439"/>
                  </a:cubicBezTo>
                  <a:cubicBezTo>
                    <a:pt x="161780" y="32880"/>
                    <a:pt x="125564" y="0"/>
                    <a:pt x="80890" y="0"/>
                  </a:cubicBezTo>
                  <a:close/>
                </a:path>
              </a:pathLst>
            </a:custGeom>
            <a:blipFill>
              <a:blip r:embed="rId16"/>
              <a:stretch>
                <a:fillRect l="-10598" t="0" r="-1059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042986" y="3669314"/>
            <a:ext cx="203766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NextJs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41602" y="4030345"/>
            <a:ext cx="2437611" cy="219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Next.js là một fr</a:t>
            </a:r>
            <a:r>
              <a:rPr lang="en-US" sz="16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amework React mạnh mẽ cho phép phát triển ứng dụng web với khả năng kết xuất phía server (SSR) và tạo trang tĩnh (SSG) nhanh chóng.</a:t>
            </a:r>
          </a:p>
          <a:p>
            <a:pPr algn="ctr">
              <a:lnSpc>
                <a:spcPts val="22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326906" y="3669314"/>
            <a:ext cx="203766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ReactJs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02788" y="4348533"/>
            <a:ext cx="2285904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Thư</a:t>
            </a: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 viện JavaScript giúp xây dựng giao diện người dùng hiện đại, động và tương tác cao.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15064" y="3669314"/>
            <a:ext cx="203766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NodeJs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0946" y="4348533"/>
            <a:ext cx="2285904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Môi </a:t>
            </a: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trường chạy JavaScript phía server, thường dùng cho backend của Next.js.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00396" y="3669314"/>
            <a:ext cx="203766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</a:t>
            </a:r>
            <a:r>
              <a:rPr lang="en-US" sz="21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ySQL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02717" y="4030345"/>
            <a:ext cx="2433028" cy="24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MySQL là một hệ quả</a:t>
            </a: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n trị cơ sở dữ liệu quan hệ (RDBMS) mã nguồn mở phổ biến, được sử dụng để lưu trữ và quản lý dữ liệu có cấu trúc.</a:t>
            </a:r>
          </a:p>
          <a:p>
            <a:pPr algn="ctr">
              <a:lnSpc>
                <a:spcPts val="2520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6825686" y="6789680"/>
            <a:ext cx="1044239" cy="948046"/>
            <a:chOff x="0" y="0"/>
            <a:chExt cx="161780" cy="1468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1780" cy="146877"/>
            </a:xfrm>
            <a:custGeom>
              <a:avLst/>
              <a:gdLst/>
              <a:ahLst/>
              <a:cxnLst/>
              <a:rect r="r" b="b" t="t" l="l"/>
              <a:pathLst>
                <a:path h="146877" w="161780">
                  <a:moveTo>
                    <a:pt x="80890" y="0"/>
                  </a:moveTo>
                  <a:cubicBezTo>
                    <a:pt x="36216" y="0"/>
                    <a:pt x="0" y="32880"/>
                    <a:pt x="0" y="73439"/>
                  </a:cubicBezTo>
                  <a:cubicBezTo>
                    <a:pt x="0" y="113998"/>
                    <a:pt x="36216" y="146877"/>
                    <a:pt x="80890" y="146877"/>
                  </a:cubicBezTo>
                  <a:cubicBezTo>
                    <a:pt x="125564" y="146877"/>
                    <a:pt x="161780" y="113998"/>
                    <a:pt x="161780" y="73439"/>
                  </a:cubicBezTo>
                  <a:cubicBezTo>
                    <a:pt x="161780" y="32880"/>
                    <a:pt x="125564" y="0"/>
                    <a:pt x="80890" y="0"/>
                  </a:cubicBezTo>
                  <a:close/>
                </a:path>
              </a:pathLst>
            </a:custGeom>
            <a:blipFill>
              <a:blip r:embed="rId17"/>
              <a:stretch>
                <a:fillRect l="0" t="-3875" r="0" b="-3875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111779" y="6789680"/>
            <a:ext cx="1044239" cy="948046"/>
            <a:chOff x="0" y="0"/>
            <a:chExt cx="161780" cy="146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1780" cy="146877"/>
            </a:xfrm>
            <a:custGeom>
              <a:avLst/>
              <a:gdLst/>
              <a:ahLst/>
              <a:cxnLst/>
              <a:rect r="r" b="b" t="t" l="l"/>
              <a:pathLst>
                <a:path h="146877" w="161780">
                  <a:moveTo>
                    <a:pt x="80890" y="0"/>
                  </a:moveTo>
                  <a:cubicBezTo>
                    <a:pt x="36216" y="0"/>
                    <a:pt x="0" y="32880"/>
                    <a:pt x="0" y="73439"/>
                  </a:cubicBezTo>
                  <a:cubicBezTo>
                    <a:pt x="0" y="113998"/>
                    <a:pt x="36216" y="146877"/>
                    <a:pt x="80890" y="146877"/>
                  </a:cubicBezTo>
                  <a:cubicBezTo>
                    <a:pt x="125564" y="146877"/>
                    <a:pt x="161780" y="113998"/>
                    <a:pt x="161780" y="73439"/>
                  </a:cubicBezTo>
                  <a:cubicBezTo>
                    <a:pt x="161780" y="32880"/>
                    <a:pt x="125564" y="0"/>
                    <a:pt x="80890" y="0"/>
                  </a:cubicBezTo>
                  <a:close/>
                </a:path>
              </a:pathLst>
            </a:custGeom>
            <a:blipFill>
              <a:blip r:embed="rId18"/>
              <a:stretch>
                <a:fillRect l="0" t="-5073" r="0" b="-507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397111" y="6789680"/>
            <a:ext cx="1044239" cy="948046"/>
            <a:chOff x="0" y="0"/>
            <a:chExt cx="161780" cy="1468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1780" cy="146877"/>
            </a:xfrm>
            <a:custGeom>
              <a:avLst/>
              <a:gdLst/>
              <a:ahLst/>
              <a:cxnLst/>
              <a:rect r="r" b="b" t="t" l="l"/>
              <a:pathLst>
                <a:path h="146877" w="161780">
                  <a:moveTo>
                    <a:pt x="80890" y="0"/>
                  </a:moveTo>
                  <a:cubicBezTo>
                    <a:pt x="36216" y="0"/>
                    <a:pt x="0" y="32880"/>
                    <a:pt x="0" y="73439"/>
                  </a:cubicBezTo>
                  <a:cubicBezTo>
                    <a:pt x="0" y="113998"/>
                    <a:pt x="36216" y="146877"/>
                    <a:pt x="80890" y="146877"/>
                  </a:cubicBezTo>
                  <a:cubicBezTo>
                    <a:pt x="125564" y="146877"/>
                    <a:pt x="161780" y="113998"/>
                    <a:pt x="161780" y="73439"/>
                  </a:cubicBezTo>
                  <a:cubicBezTo>
                    <a:pt x="161780" y="32880"/>
                    <a:pt x="125564" y="0"/>
                    <a:pt x="80890" y="0"/>
                  </a:cubicBezTo>
                  <a:close/>
                </a:path>
              </a:pathLst>
            </a:custGeom>
            <a:blipFill>
              <a:blip r:embed="rId19"/>
              <a:stretch>
                <a:fillRect l="0" t="-5073" r="0" b="-5073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9758" y="1217464"/>
            <a:ext cx="128284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Nội dung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11164" y="3285671"/>
            <a:ext cx="3509687" cy="4153253"/>
            <a:chOff x="0" y="0"/>
            <a:chExt cx="924362" cy="10938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362" cy="1093861"/>
            </a:xfrm>
            <a:custGeom>
              <a:avLst/>
              <a:gdLst/>
              <a:ahLst/>
              <a:cxnLst/>
              <a:rect r="r" b="b" t="t" l="l"/>
              <a:pathLst>
                <a:path h="1093861" w="924362">
                  <a:moveTo>
                    <a:pt x="33088" y="0"/>
                  </a:moveTo>
                  <a:lnTo>
                    <a:pt x="891274" y="0"/>
                  </a:lnTo>
                  <a:cubicBezTo>
                    <a:pt x="900050" y="0"/>
                    <a:pt x="908466" y="3486"/>
                    <a:pt x="914671" y="9691"/>
                  </a:cubicBezTo>
                  <a:cubicBezTo>
                    <a:pt x="920876" y="15896"/>
                    <a:pt x="924362" y="24313"/>
                    <a:pt x="924362" y="33088"/>
                  </a:cubicBezTo>
                  <a:lnTo>
                    <a:pt x="924362" y="1060773"/>
                  </a:lnTo>
                  <a:cubicBezTo>
                    <a:pt x="924362" y="1069548"/>
                    <a:pt x="920876" y="1077965"/>
                    <a:pt x="914671" y="1084170"/>
                  </a:cubicBezTo>
                  <a:cubicBezTo>
                    <a:pt x="908466" y="1090375"/>
                    <a:pt x="900050" y="1093861"/>
                    <a:pt x="891274" y="1093861"/>
                  </a:cubicBezTo>
                  <a:lnTo>
                    <a:pt x="33088" y="1093861"/>
                  </a:lnTo>
                  <a:cubicBezTo>
                    <a:pt x="24313" y="1093861"/>
                    <a:pt x="15896" y="1090375"/>
                    <a:pt x="9691" y="1084170"/>
                  </a:cubicBezTo>
                  <a:cubicBezTo>
                    <a:pt x="3486" y="1077965"/>
                    <a:pt x="0" y="1069548"/>
                    <a:pt x="0" y="1060773"/>
                  </a:cubicBezTo>
                  <a:lnTo>
                    <a:pt x="0" y="33088"/>
                  </a:lnTo>
                  <a:cubicBezTo>
                    <a:pt x="0" y="24313"/>
                    <a:pt x="3486" y="15896"/>
                    <a:pt x="9691" y="9691"/>
                  </a:cubicBezTo>
                  <a:cubicBezTo>
                    <a:pt x="15896" y="3486"/>
                    <a:pt x="24313" y="0"/>
                    <a:pt x="33088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924362" cy="1065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6967149" y="6637180"/>
            <a:ext cx="3646838" cy="1603489"/>
          </a:xfrm>
          <a:custGeom>
            <a:avLst/>
            <a:gdLst/>
            <a:ahLst/>
            <a:cxnLst/>
            <a:rect r="r" b="b" t="t" l="l"/>
            <a:pathLst>
              <a:path h="1603489" w="3646838">
                <a:moveTo>
                  <a:pt x="3646838" y="0"/>
                </a:moveTo>
                <a:lnTo>
                  <a:pt x="0" y="0"/>
                </a:lnTo>
                <a:lnTo>
                  <a:pt x="0" y="1603489"/>
                </a:lnTo>
                <a:lnTo>
                  <a:pt x="3646838" y="1603489"/>
                </a:lnTo>
                <a:lnTo>
                  <a:pt x="36468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11164" y="7174129"/>
            <a:ext cx="2164016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03. Hiện thực hóa đề tài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8938" y="4256445"/>
            <a:ext cx="2315049" cy="21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1800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iện thực hóa đề tài với các tính năng đồng bộ bài hát và giao diện thân thiện, triển khai trên môi trường sản phẩm.</a:t>
            </a:r>
          </a:p>
          <a:p>
            <a:pPr algn="ctr">
              <a:lnSpc>
                <a:spcPts val="252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978039" y="2697702"/>
            <a:ext cx="1175938" cy="11759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1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445777" y="-2360021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35007" y="8062668"/>
            <a:ext cx="3627546" cy="3201309"/>
          </a:xfrm>
          <a:custGeom>
            <a:avLst/>
            <a:gdLst/>
            <a:ahLst/>
            <a:cxnLst/>
            <a:rect r="r" b="b" t="t" l="l"/>
            <a:pathLst>
              <a:path h="3201309" w="3627546">
                <a:moveTo>
                  <a:pt x="0" y="0"/>
                </a:moveTo>
                <a:lnTo>
                  <a:pt x="3627546" y="0"/>
                </a:lnTo>
                <a:lnTo>
                  <a:pt x="3627546" y="3201309"/>
                </a:lnTo>
                <a:lnTo>
                  <a:pt x="0" y="320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81625" y="3028496"/>
            <a:ext cx="568766" cy="487070"/>
          </a:xfrm>
          <a:custGeom>
            <a:avLst/>
            <a:gdLst/>
            <a:ahLst/>
            <a:cxnLst/>
            <a:rect r="r" b="b" t="t" l="l"/>
            <a:pathLst>
              <a:path h="487070" w="568766">
                <a:moveTo>
                  <a:pt x="0" y="0"/>
                </a:moveTo>
                <a:lnTo>
                  <a:pt x="568766" y="0"/>
                </a:lnTo>
                <a:lnTo>
                  <a:pt x="568766" y="487070"/>
                </a:lnTo>
                <a:lnTo>
                  <a:pt x="0" y="487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616431">
            <a:off x="15239011" y="1537397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66643" y="8518825"/>
            <a:ext cx="3921357" cy="1768175"/>
          </a:xfrm>
          <a:custGeom>
            <a:avLst/>
            <a:gdLst/>
            <a:ahLst/>
            <a:cxnLst/>
            <a:rect r="r" b="b" t="t" l="l"/>
            <a:pathLst>
              <a:path h="1768175" w="3921357">
                <a:moveTo>
                  <a:pt x="0" y="0"/>
                </a:moveTo>
                <a:lnTo>
                  <a:pt x="3921357" y="0"/>
                </a:lnTo>
                <a:lnTo>
                  <a:pt x="3921357" y="1768175"/>
                </a:lnTo>
                <a:lnTo>
                  <a:pt x="0" y="176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5215" y="-167830"/>
            <a:ext cx="2040628" cy="2393060"/>
          </a:xfrm>
          <a:custGeom>
            <a:avLst/>
            <a:gdLst/>
            <a:ahLst/>
            <a:cxnLst/>
            <a:rect r="r" b="b" t="t" l="l"/>
            <a:pathLst>
              <a:path h="2393060" w="2040628">
                <a:moveTo>
                  <a:pt x="2040628" y="0"/>
                </a:moveTo>
                <a:lnTo>
                  <a:pt x="0" y="0"/>
                </a:lnTo>
                <a:lnTo>
                  <a:pt x="0" y="2393060"/>
                </a:lnTo>
                <a:lnTo>
                  <a:pt x="2040628" y="2393060"/>
                </a:lnTo>
                <a:lnTo>
                  <a:pt x="20406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8202" y="3543346"/>
            <a:ext cx="12828484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Xác định chức năng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616431">
            <a:off x="15239011" y="1537397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779620"/>
            <a:ext cx="6566455" cy="9092080"/>
            <a:chOff x="0" y="0"/>
            <a:chExt cx="1017316" cy="1408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7316" cy="1408601"/>
            </a:xfrm>
            <a:custGeom>
              <a:avLst/>
              <a:gdLst/>
              <a:ahLst/>
              <a:cxnLst/>
              <a:rect r="r" b="b" t="t" l="l"/>
              <a:pathLst>
                <a:path h="1408601" w="1017316">
                  <a:moveTo>
                    <a:pt x="0" y="0"/>
                  </a:moveTo>
                  <a:lnTo>
                    <a:pt x="1017316" y="0"/>
                  </a:lnTo>
                  <a:lnTo>
                    <a:pt x="1017316" y="1408601"/>
                  </a:lnTo>
                  <a:lnTo>
                    <a:pt x="0" y="1408601"/>
                  </a:lnTo>
                  <a:close/>
                </a:path>
              </a:pathLst>
            </a:custGeom>
            <a:blipFill>
              <a:blip r:embed="rId8"/>
              <a:stretch>
                <a:fillRect l="0" t="-865" r="0" b="-86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549754" y="8082362"/>
            <a:ext cx="1175938" cy="11759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0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66643" y="8518825"/>
            <a:ext cx="3921357" cy="1768175"/>
          </a:xfrm>
          <a:custGeom>
            <a:avLst/>
            <a:gdLst/>
            <a:ahLst/>
            <a:cxnLst/>
            <a:rect r="r" b="b" t="t" l="l"/>
            <a:pathLst>
              <a:path h="1768175" w="3921357">
                <a:moveTo>
                  <a:pt x="0" y="0"/>
                </a:moveTo>
                <a:lnTo>
                  <a:pt x="3921357" y="0"/>
                </a:lnTo>
                <a:lnTo>
                  <a:pt x="3921357" y="1768175"/>
                </a:lnTo>
                <a:lnTo>
                  <a:pt x="0" y="176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5215" y="-167830"/>
            <a:ext cx="2040628" cy="2393060"/>
          </a:xfrm>
          <a:custGeom>
            <a:avLst/>
            <a:gdLst/>
            <a:ahLst/>
            <a:cxnLst/>
            <a:rect r="r" b="b" t="t" l="l"/>
            <a:pathLst>
              <a:path h="2393060" w="2040628">
                <a:moveTo>
                  <a:pt x="2040628" y="0"/>
                </a:moveTo>
                <a:lnTo>
                  <a:pt x="0" y="0"/>
                </a:lnTo>
                <a:lnTo>
                  <a:pt x="0" y="2393060"/>
                </a:lnTo>
                <a:lnTo>
                  <a:pt x="2040628" y="2393060"/>
                </a:lnTo>
                <a:lnTo>
                  <a:pt x="20406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29758" y="703420"/>
            <a:ext cx="128284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Kiến trúc dự án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616431">
            <a:off x="15239011" y="1537397"/>
            <a:ext cx="638462" cy="426188"/>
          </a:xfrm>
          <a:custGeom>
            <a:avLst/>
            <a:gdLst/>
            <a:ahLst/>
            <a:cxnLst/>
            <a:rect r="r" b="b" t="t" l="l"/>
            <a:pathLst>
              <a:path h="426188" w="638462">
                <a:moveTo>
                  <a:pt x="0" y="0"/>
                </a:moveTo>
                <a:lnTo>
                  <a:pt x="638462" y="0"/>
                </a:lnTo>
                <a:lnTo>
                  <a:pt x="638462" y="426188"/>
                </a:lnTo>
                <a:lnTo>
                  <a:pt x="0" y="426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860773" y="2225230"/>
            <a:ext cx="6566455" cy="6743539"/>
            <a:chOff x="0" y="0"/>
            <a:chExt cx="1017316" cy="10447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7316" cy="1044751"/>
            </a:xfrm>
            <a:custGeom>
              <a:avLst/>
              <a:gdLst/>
              <a:ahLst/>
              <a:cxnLst/>
              <a:rect r="r" b="b" t="t" l="l"/>
              <a:pathLst>
                <a:path h="1044751" w="1017316">
                  <a:moveTo>
                    <a:pt x="0" y="0"/>
                  </a:moveTo>
                  <a:lnTo>
                    <a:pt x="1017316" y="0"/>
                  </a:lnTo>
                  <a:lnTo>
                    <a:pt x="1017316" y="1044751"/>
                  </a:lnTo>
                  <a:lnTo>
                    <a:pt x="0" y="1044751"/>
                  </a:lnTo>
                  <a:close/>
                </a:path>
              </a:pathLst>
            </a:custGeom>
            <a:blipFill>
              <a:blip r:embed="rId8"/>
              <a:stretch>
                <a:fillRect l="-64" t="0" r="-6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549754" y="8082362"/>
            <a:ext cx="1175938" cy="11759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0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DAG9bMT51Dk</dc:identifier>
  <dcterms:modified xsi:type="dcterms:W3CDTF">2011-08-01T06:04:30Z</dcterms:modified>
  <cp:revision>1</cp:revision>
  <dc:title>Advertising and Sales Growth Roadmap Presentation</dc:title>
</cp:coreProperties>
</file>